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E6AC-B6A4-4CDF-9287-128E446325B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6B2E-5879-4698-B4D6-44FBC4F1E4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0.gstatic.com/images?q=tbn:ANd9GcT1lMneyhngWKB91eavFihlkwbSJMFnY-ix1V-7DSYg4Ayw3p9z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5" y="0"/>
            <a:ext cx="1762125" cy="1762125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83820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COLLEGE COLORS DAY</a:t>
            </a:r>
            <a:endParaRPr lang="en-US" sz="5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 descr="webgraphi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00200"/>
            <a:ext cx="6809810" cy="3828626"/>
          </a:xfrm>
          <a:prstGeom prst="rect">
            <a:avLst/>
          </a:prstGeom>
        </p:spPr>
      </p:pic>
      <p:pic>
        <p:nvPicPr>
          <p:cNvPr id="1026" name="Picture 2" descr="H:\My Pictures\avi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1981200" cy="1279525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Q04mH8YxlphJdCA3U5a_dp-4NwJc_ZNJheBSk36DAtU6uQcrzUY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5791200"/>
            <a:ext cx="1143000" cy="762001"/>
          </a:xfrm>
          <a:prstGeom prst="rect">
            <a:avLst/>
          </a:prstGeom>
          <a:noFill/>
        </p:spPr>
      </p:pic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CMAIwDASIAAhEBAxEB/8QAHAAAAwADAQEBAAAAAAAAAAAAAAYHAQUIBAID/8QAShAAAQIEAgMIDgcHBAMAAAAAAQIDAAQFEQYHEiExFUFRVXSUstEIExYiNDU2cXN1gZGx0hQXUmGTs8IjJDI3VIKhQmJykiYzwf/EABkBAAIDAQAAAAAAAAAAAAAAAAACAQMEBf/EACgRAAIBAwMDBQADAQAAAAAAAAABAgMEERIxMiEzURMUQXGRI0JSYf/aAAwDAQACEQMRAD8AuMaqexHQ5CaXKz1XkZeYRbSadmEpUm4uLgngMbWOe8xZ2XkM1J2ZnZFmelk9p7bLvDUtJaTex3jwHhhZSwXUaXqSaLR3X4a4/pnO0dcHdfhrj+mc7R1wqSUplZOSjUwlFEaDiQrQeeS2tP3KSVXBj9tzMruHD3OkfNBlk6IeH+DL3X4a4/pnO0dcHdfhvj+mc7R1wtbmZXcOHudI+aDczK7hw9zpHzQZZGiHh/gy91+GuP6ZztHXB3X4b4/pnO0dcLW5mV3Dh7nSPmg3Myu4cPc6R80GWToh4f4Mvdfhvj+mc7R1wd1+GuP6ZztHXC1uZldw4e50j5oNzMruHD3OkfNBlhoh4f4Mvdfhrj+mc7R1wd1+GuP6ZztHXC1uZldw4e50j5oNzMruHD3OkfNBlkaIeH+DL3X4a4/pnO0dcHdfhrj+mc7R1wtbmZXcOHudI+aDczK7hw9zpHzQZYaIeH+DL3X4a4/pnO0dcHdhhrj+l87b64U52Vysk5VyYWiiOJbTfQZdS4tX3BKSSTEprCU4hXPVChURim0mnt6StAa7EgDTVvqN9QGoD3xDk0WQoRn5X2dMy0wzNy7cxLOodZcSFIcQoFKhwgjbH6wv5f8AkTQ+RNdEQwQ6M0lhtBHNub/8wqn5mfykR0lHNub/APMGp+Zn8pEV1NjXZdx/Qm+/3wX4TbzmCGnLBpt/HdJafbQ42pxYUhaQoH9mvaDFKSbOnOWmLl4FXSH2v8waSftf5jrbcal8WyfN0dUG41L4tkubo6ot9Iw+/X+TknST9oe+Mgg7FX8xjrXcal8WyXN0dUR/PmUlpSboolZdlkKbe0u1NhN9aNtoV08LJZSu1Umo4JrSPG0jfX+8t7f+Qh+zawKzQHN2aWUokJh3QXLk/wDqWbnvf9psdW8fu2INI8byPKWumIu+dvklL+sGfgqCKTiya05Rqwx8nPmkPtD/ALQaaftj/tHWoo1L27myXN0dUZ3GpfFsnzdHVDekVe/X+TknST9oe+MhQOxV/bHWu41L4tk+bo6oRc5qdIyuCnHJaTl2V/SWhpNtJSdp3wIh08IaF4pyUcbkFG2LWqWZl8hVFhpDZdlEOOFItpKLibk8J1D3RFBti2KmGX8hSGHUOFqUQ2sJN9FQcTcHgMRD5LLr+n2O+X/kTQ+RNdEQwQv5f+RFD5E10YYIuWxy6nNhETzGwFiSt4wn6hTZBLsq6G9BZmG03s2kHUTfaDFsggayTSqypvMTm76rcYcVo50180MGAcv8S0fF9OqFRp6WpVhaitYmG1WuhQGoG+0xcYIVQSLpXlSSaeDG9GYIIcyhEX7IPwyh+jf+KItERfsg/DKH6N/4ohJ8TRad5EupHjeR5S10xF3zt8kpf1gz+qIRSPG8jylrpiLvnb5JS/rBn9UJHizZcd2BQE7I+o+U7I+ouOWEKGaNFn6/hVcjSmQ9MF9tegVpTqB16yQIb4IhrI0ZOMlJHN31W4x4rRzpr5o90lgLHsjJzsmxIgS062EPtGaaKVWIINtLaCNvnEdBwQvpo0u8m90jT4Qkpim4XpUlOI0JiXlUNuJ0gbKAsdY1RuIIIcyt5eQjBjMYMBAt4gxxQMOz4kqtNuNTBbDgSlha+9JIBuB9xjW/WthDjF7mrnywn56UJImGa+5OoSVoRKtyvayVLIKlE6V9QAPB8YkVoqlNpnQoWtOpBSydXYdxFTcSSjk3SHlPMtudrUpTakWVYHYRwERtoRcnqUim4QbdZm0zLc859IBCNHQulKSk6zrBSYeosWxiqJRm0giL9kH4ZQ/RP/FEWiIv2QfhlD9G/wDFELPiW2neRLqR42kOUtdMRd87fJKX9YM/qiEUjxvI8pa6Yi752+SUv6wZ/VCR4s2XHdgUBOyF3EONqFhyeTJVabcafU2HQlLK1jRJIvcD7jDGNkSXO/DAfYViYzZBl22pcS/a76V1nXpX/wB/BvRZJtLoYKMYznpkMzOaOEnnm2UVJwKcUEjSl3ALk21kjVDoDHHm0WMdKZXYh7ocKy63l6U3K/u8xfaSkale0WPnvCwnq3L7m2VNKUdhwhar2OsP4fnvoNUnVNzGgFlCGVrsDe17A22Ru6lPMU2nzE9NrCGJdtTi1cAAvHKddqj9brE3Upo/tZlwrI+yN5PsFh7ImctIltQ9VvOx0JKZm4VnJtmVl591Tz7iW2wZZwXUogAXtwmHEGOccqsMJxDXS8Zsy5pq2ZkAN6XbLLvbaLfw7de2OjgImLbWWLcU4U5aYmYwYzGnxZWkYfw/PVNy12GyW0n/AFLOpI9pIhilJt4REc5q9urioyLK7y1NT2oW2Fw61n4J/tMfniLA66XgCkVsNqEwslU4LfwpcsW/NbUPOqFKRfll1dmZq/bXpcvh2Z0ACtwXuoC5Gs//AGK7V81cL1akzVNmafUizMNFpVm29VxqI7/e2jzRQsPLZ1ZKdNRjBbbnnyGr10zlBfXrT+8SwJ8wWB7dE+0xYo5Pw1WHKBX5KqMkq+jugqA1FaDqUPaCY6rln25qXbfYWFtOIC0KGxSSLg+6LKbyjJeU9M9S+T9Yi/ZB+GUP0b/xRFoiL9kH4ZQ/Rv8AxRBPiJad1EupHjeQ5S10xF3zt8kpf1gz+qIRSPG8hylrpiLvnb5JS/rBn9UJHizZcd2BQE7ISM5vIGc9Mz+YId07ISM5vIGc9Mz+YmLJbGCj3Y/ZHMGYaGJZSuNNJJnJaTS9LWJ1rCtabb9wLRscocQ7iYqRLPr0ZSoAMOX2Bd+8PvJH90brILx3VuSo6cL2amHzh/FjypdJRKzn7wwRq0ST3wHmVr8xEVLokzouSnOVJ/I856Yi7RIy1Al12cmbPTAG82D3qT51C/8AbE6lMN/+B1DEUylVxMtMSusgHvrLVbf3h7DHhefqeL8RNl5Xbp+dcQ0DvbyR7ABc+0xYczqYxRsrE02UFmZZbCE/fZQuT95Nz7Ynllir+FQprdvqLvY/+NaxydvpGLbES7H7xrWOTt9IxbYeHEx3XdYGIxnzXtN+ToLC+9b/AHiYAO+bhA91z7RDtmViybwlSZWbkpdl9b0x2pSXr2A0VG+rf1Rz3XarM1yrzVTnLdvmV6ZCdiRsAH3AWHsiJy6YLrOi3JTew8YHyuOJaC3VJuouSYdWoNISyFaSAbaVyRv39ghg+pCW4+f5sn5oZMo8QOV3DziFyjEq3ILTLNIZKraAQm177+uHiJUYtCVLitGbWcHN2YeBV4OXJrbmVzcrMhQ7apvR0Vj/AEmxO9rHmMUzJOv7pYaVTXl3mKcrQF9paVco92sewRo8961MNrlaIGWFSzzSZgrUklxCwojUb2AtcbN8xN8K4kqGFqiqepobU4totKQ8kqSoEg6wCN8QmVGRo0yr0Fq3OqhEX7IPw2h+jf8AiiKXgirzNewvIVOdS0l+YSorDQISLKUNQJPBwxNOyD8Mofo3/iiHnxM1snGuk/8ApLqR42kOUtdMRd87PJKX9YM/qiEUjxvI8pa6Yi752+SUv6wZ/VCR4s1XHdgUBOyEjObyBnPTM/mJh4GyI9nhiWZZcOG0sNGWfZafU6b6YUHFahvW70e+LJvoYbeLlVWDwZA+PKtyVHTh4zdw9u5hV15lGlNSF5hu20pA79PtGvzgRGsB4qm8LVNxyTlmXjNhDKu26XejS2i3njpwgKFiLg6iIWHWOC651U6ymRXInDvb5yZxA+i6GLsS199ZHfqHmBA/uMOGdfkHMcoZ6YhvpFLk6PINyNOYDMu2SUoG9ckn/JiRZ04qmzNzGGfo7P0XRZe7br07/wAVuDeiXiMSIylWrqSPjsfvGtX5O10jFtjmrLPEk1h+vtsyzDTgqDrMu4XL94krAuLb/fb8dJiCm+hF5Fqpl/J4qtRqdWWEMVWTZm2kL00oeTpAKta/uJjVdweFOIJD8EQyQQ+DOpSWzPBSKNTaK041SpJmUbcVprS0mwUq1r+6PfBBAK3k1VWw3Rq08h6q02Wm3W06CFOouUjbaPB3B4U4gkPwRDJGLxGEMpyWzPPT5GVpso3KSDDbEu3cIabFkpub6h5yYkHZB+GUP0b/AMURaLxF+yD8Mofo3/iiFnxL7XvIl1I8byPKWumIu+dvklL+sGf1RCKR43keUtdMRd87fJKX9YM/qhI8Wa7juwKAnZGqquGKHWJkTNUpcrNPhAQFuouQkEm3+TG1TsjNxFxzE2nlC8nAuFkKCkUGQCkm4IaGowxQQQA5N7hGmqeFaDVZtU3UqTKTMwoBJcdbuSBsEbmCAE2thfYwThiXfbfYoci262oLQtLQBSoG4I9sb8C0ZggwDbe4QQQQEBBBBAAQq5nTUxJ4GqkxKPOMPtpb0XG1FKk/tEDURDVChmz/AC+q/wDwb/NREPYelzj9kC7qcQ8eVPnbnXHin6nUKkUGozszNFsEIL7ql6N9trnVsEeSCM+Wd1RiuqR66R43keUtdMRWM7sUSL0qjD8qouzTT6XnloOpkgGySfta/ZEebWptxLjailaFBSVDaCNYMYWpS1qWtRUpRJKibkk78SnhYK50lOak/g3ctiHE83MNy8tWKq686oIbbRNOEqUdgGuKVl6K7TsxHqPW6rMzim6f21aFvqWhK1drNhcm9tK14SMqalI0rGkq/UnUMsqbW0lxY71K1WAud7gv98UqmG+edT9Wp6LUNBGa4eG4pdMFLgjAjMXHMCCCCAAggggAIIIIACCCCAAjQY5o0zX8LT1LklNpfmAgJLqiEiy0q1kA7wO9G/ggJTaeUQL6mcS/1NM/GX8kH1M4l/qaX+Mv5IvkEJoRp97VIH9TOJf6ql/jL+SD6mcS/wBVS/xnPki+QQenEPe1SB/UziX+ppf4y/khvy9wLX6BiU1OszctMNiTMukturWoAaOiNaRqATbbFNgiVBLYWd1UmsMzBBBDGcIIIIACCCCAD//Z"/>
          <p:cNvSpPr>
            <a:spLocks noChangeAspect="1" noChangeArrowheads="1"/>
          </p:cNvSpPr>
          <p:nvPr/>
        </p:nvSpPr>
        <p:spPr bwMode="auto">
          <a:xfrm>
            <a:off x="134938" y="-638175"/>
            <a:ext cx="1314450" cy="1314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BDAAkGBwgHBgkIBwgKCgkLDRYPDQwMDRsUFRAWIB0iIiAdHx8kKDQsJCYxJx8fLT0tMTU3Ojo6Iys/RD84QzQ5Ojf/2wBDAQoKCg0MDRoPDxo3JR8lNzc3Nzc3Nzc3Nzc3Nzc3Nzc3Nzc3Nzc3Nzc3Nzc3Nzc3Nzc3Nzc3Nzc3Nzc3Nzc3Nzf/wAARCACMAIwDASIAAhEBAxEB/8QAHAAAAwADAQEBAAAAAAAAAAAAAAYHAQUIBAID/8QAShAAAQIEAgMIDgcHBAMAAAAAAQIDAAQFEQYHEiExFUFRVXSUstEIExYiNDU2cXN1gZGx0hQXUmGTs8IjJDI3VIKhQmJykiYzwf/EABkBAAIDAQAAAAAAAAAAAAAAAAACAQMEBf/EACgRAAIBAwMDBQADAQAAAAAAAAABAgMEERIxMiEzURMUQXGRI0JSYf/aAAwDAQACEQMRAD8AuMaqexHQ5CaXKz1XkZeYRbSadmEpUm4uLgngMbWOe8xZ2XkM1J2ZnZFmelk9p7bLvDUtJaTex3jwHhhZSwXUaXqSaLR3X4a4/pnO0dcHdfhrj+mc7R1wqSUplZOSjUwlFEaDiQrQeeS2tP3KSVXBj9tzMruHD3OkfNBlk6IeH+DL3X4a4/pnO0dcHdfhvj+mc7R1wtbmZXcOHudI+aDczK7hw9zpHzQZZGiHh/gy91+GuP6ZztHXB3X4b4/pnO0dcLW5mV3Dh7nSPmg3Myu4cPc6R80GWToh4f4Mvdfhvj+mc7R1wd1+GuP6ZztHXC1uZldw4e50j5oNzMruHD3OkfNBlhoh4f4Mvdfhrj+mc7R1wd1+GuP6ZztHXC1uZldw4e50j5oNzMruHD3OkfNBlkaIeH+DL3X4a4/pnO0dcHdfhrj+mc7R1wtbmZXcOHudI+aDczK7hw9zpHzQZYaIeH+DL3X4a4/pnO0dcHdhhrj+l87b64U52Vysk5VyYWiiOJbTfQZdS4tX3BKSSTEprCU4hXPVChURim0mnt6StAa7EgDTVvqN9QGoD3xDk0WQoRn5X2dMy0wzNy7cxLOodZcSFIcQoFKhwgjbH6wv5f8AkTQ+RNdEQwQ6M0lhtBHNub/8wqn5mfykR0lHNub/APMGp+Zn8pEV1NjXZdx/Qm+/3wX4TbzmCGnLBpt/HdJafbQ42pxYUhaQoH9mvaDFKSbOnOWmLl4FXSH2v8waSftf5jrbcal8WyfN0dUG41L4tkubo6ot9Iw+/X+TknST9oe+Mgg7FX8xjrXcal8WyXN0dUR/PmUlpSboolZdlkKbe0u1NhN9aNtoV08LJZSu1Umo4JrSPG0jfX+8t7f+Qh+zawKzQHN2aWUokJh3QXLk/wDqWbnvf9psdW8fu2INI8byPKWumIu+dvklL+sGfgqCKTiya05Rqwx8nPmkPtD/ALQaaftj/tHWoo1L27myXN0dUZ3GpfFsnzdHVDekVe/X+TknST9oe+MhQOxV/bHWu41L4tk+bo6oRc5qdIyuCnHJaTl2V/SWhpNtJSdp3wIh08IaF4pyUcbkFG2LWqWZl8hVFhpDZdlEOOFItpKLibk8J1D3RFBti2KmGX8hSGHUOFqUQ2sJN9FQcTcHgMRD5LLr+n2O+X/kTQ+RNdEQwQv5f+RFD5E10YYIuWxy6nNhETzGwFiSt4wn6hTZBLsq6G9BZmG03s2kHUTfaDFsggayTSqypvMTm76rcYcVo50180MGAcv8S0fF9OqFRp6WpVhaitYmG1WuhQGoG+0xcYIVQSLpXlSSaeDG9GYIIcyhEX7IPwyh+jf+KItERfsg/DKH6N/4ohJ8TRad5EupHjeR5S10xF3zt8kpf1gz+qIRSPG8jylrpiLvnb5JS/rBn9UJHizZcd2BQE7I+o+U7I+ouOWEKGaNFn6/hVcjSmQ9MF9tegVpTqB16yQIb4IhrI0ZOMlJHN31W4x4rRzpr5o90lgLHsjJzsmxIgS062EPtGaaKVWIINtLaCNvnEdBwQvpo0u8m90jT4Qkpim4XpUlOI0JiXlUNuJ0gbKAsdY1RuIIIcyt5eQjBjMYMBAt4gxxQMOz4kqtNuNTBbDgSlha+9JIBuB9xjW/WthDjF7mrnywn56UJImGa+5OoSVoRKtyvayVLIKlE6V9QAPB8YkVoqlNpnQoWtOpBSydXYdxFTcSSjk3SHlPMtudrUpTakWVYHYRwERtoRcnqUim4QbdZm0zLc859IBCNHQulKSk6zrBSYeosWxiqJRm0giL9kH4ZQ/RP/FEWiIv2QfhlD9G/wDFELPiW2neRLqR42kOUtdMRd87fJKX9YM/qiEUjxvI8pa6Yi752+SUv6wZ/VCR4s2XHdgUBOyF3EONqFhyeTJVabcafU2HQlLK1jRJIvcD7jDGNkSXO/DAfYViYzZBl22pcS/a76V1nXpX/wB/BvRZJtLoYKMYznpkMzOaOEnnm2UVJwKcUEjSl3ALk21kjVDoDHHm0WMdKZXYh7ocKy63l6U3K/u8xfaSkale0WPnvCwnq3L7m2VNKUdhwhar2OsP4fnvoNUnVNzGgFlCGVrsDe17A22Ru6lPMU2nzE9NrCGJdtTi1cAAvHKddqj9brE3Upo/tZlwrI+yN5PsFh7ImctIltQ9VvOx0JKZm4VnJtmVl591Tz7iW2wZZwXUogAXtwmHEGOccqsMJxDXS8Zsy5pq2ZkAN6XbLLvbaLfw7de2OjgImLbWWLcU4U5aYmYwYzGnxZWkYfw/PVNy12GyW0n/AFLOpI9pIhilJt4REc5q9urioyLK7y1NT2oW2Fw61n4J/tMfniLA66XgCkVsNqEwslU4LfwpcsW/NbUPOqFKRfll1dmZq/bXpcvh2Z0ACtwXuoC5Gs//AGK7V81cL1akzVNmafUizMNFpVm29VxqI7/e2jzRQsPLZ1ZKdNRjBbbnnyGr10zlBfXrT+8SwJ8wWB7dE+0xYo5Pw1WHKBX5KqMkq+jugqA1FaDqUPaCY6rln25qXbfYWFtOIC0KGxSSLg+6LKbyjJeU9M9S+T9Yi/ZB+GUP0b/xRFoiL9kH4ZQ/Rv8AxRBPiJad1EupHjeQ5S10xF3zt8kpf1gz+qIRSPG8hylrpiLvnb5JS/rBn9UJHizZcd2BQE7ISM5vIGc9Mz+YId07ISM5vIGc9Mz+YmLJbGCj3Y/ZHMGYaGJZSuNNJJnJaTS9LWJ1rCtabb9wLRscocQ7iYqRLPr0ZSoAMOX2Bd+8PvJH90brILx3VuSo6cL2amHzh/FjypdJRKzn7wwRq0ST3wHmVr8xEVLokzouSnOVJ/I856Yi7RIy1Al12cmbPTAG82D3qT51C/8AbE6lMN/+B1DEUylVxMtMSusgHvrLVbf3h7DHhefqeL8RNl5Xbp+dcQ0DvbyR7ABc+0xYczqYxRsrE02UFmZZbCE/fZQuT95Nz7Ynllir+FQprdvqLvY/+NaxydvpGLbES7H7xrWOTt9IxbYeHEx3XdYGIxnzXtN+ToLC+9b/AHiYAO+bhA91z7RDtmViybwlSZWbkpdl9b0x2pSXr2A0VG+rf1Rz3XarM1yrzVTnLdvmV6ZCdiRsAH3AWHsiJy6YLrOi3JTew8YHyuOJaC3VJuouSYdWoNISyFaSAbaVyRv39ghg+pCW4+f5sn5oZMo8QOV3DziFyjEq3ILTLNIZKraAQm177+uHiJUYtCVLitGbWcHN2YeBV4OXJrbmVzcrMhQ7apvR0Vj/AEmxO9rHmMUzJOv7pYaVTXl3mKcrQF9paVco92sewRo8961MNrlaIGWFSzzSZgrUklxCwojUb2AtcbN8xN8K4kqGFqiqepobU4totKQ8kqSoEg6wCN8QmVGRo0yr0Fq3OqhEX7IPw2h+jf8AiiKXgirzNewvIVOdS0l+YSorDQISLKUNQJPBwxNOyD8Mofo3/iiHnxM1snGuk/8ApLqR42kOUtdMRd87PJKX9YM/qiEUjxvI8pa6Yi752+SUv6wZ/VCR4s1XHdgUBOyEjObyBnPTM/mJh4GyI9nhiWZZcOG0sNGWfZafU6b6YUHFahvW70e+LJvoYbeLlVWDwZA+PKtyVHTh4zdw9u5hV15lGlNSF5hu20pA79PtGvzgRGsB4qm8LVNxyTlmXjNhDKu26XejS2i3njpwgKFiLg6iIWHWOC651U6ymRXInDvb5yZxA+i6GLsS199ZHfqHmBA/uMOGdfkHMcoZ6YhvpFLk6PINyNOYDMu2SUoG9ckn/JiRZ04qmzNzGGfo7P0XRZe7br07/wAVuDeiXiMSIylWrqSPjsfvGtX5O10jFtjmrLPEk1h+vtsyzDTgqDrMu4XL94krAuLb/fb8dJiCm+hF5Fqpl/J4qtRqdWWEMVWTZm2kL00oeTpAKta/uJjVdweFOIJD8EQyQQ+DOpSWzPBSKNTaK041SpJmUbcVprS0mwUq1r+6PfBBAK3k1VWw3Rq08h6q02Wm3W06CFOouUjbaPB3B4U4gkPwRDJGLxGEMpyWzPPT5GVpso3KSDDbEu3cIabFkpub6h5yYkHZB+GUP0b/AMURaLxF+yD8Mofo3/iiFnxL7XvIl1I8byPKWumIu+dvklL+sGf1RCKR43keUtdMRd87fJKX9YM/qhI8Wa7juwKAnZGqquGKHWJkTNUpcrNPhAQFuouQkEm3+TG1TsjNxFxzE2nlC8nAuFkKCkUGQCkm4IaGowxQQQA5N7hGmqeFaDVZtU3UqTKTMwoBJcdbuSBsEbmCAE2thfYwThiXfbfYoci262oLQtLQBSoG4I9sb8C0ZggwDbe4QQQQEBBBBAAQq5nTUxJ4GqkxKPOMPtpb0XG1FKk/tEDURDVChmz/AC+q/wDwb/NREPYelzj9kC7qcQ8eVPnbnXHin6nUKkUGozszNFsEIL7ql6N9trnVsEeSCM+Wd1RiuqR66R43keUtdMRWM7sUSL0qjD8qouzTT6XnloOpkgGySfta/ZEebWptxLjailaFBSVDaCNYMYWpS1qWtRUpRJKibkk78SnhYK50lOak/g3ctiHE83MNy8tWKq686oIbbRNOEqUdgGuKVl6K7TsxHqPW6rMzim6f21aFvqWhK1drNhcm9tK14SMqalI0rGkq/UnUMsqbW0lxY71K1WAud7gv98UqmG+edT9Wp6LUNBGa4eG4pdMFLgjAjMXHMCCCCAAggggAIIIIACCCCAAjQY5o0zX8LT1LklNpfmAgJLqiEiy0q1kA7wO9G/ggJTaeUQL6mcS/1NM/GX8kH1M4l/qaX+Mv5IvkEJoRp97VIH9TOJf6ql/jL+SD6mcS/wBVS/xnPki+QQenEPe1SB/UziX+ppf4y/khvy9wLX6BiU1OszctMNiTMukturWoAaOiNaRqATbbFNgiVBLYWd1UmsMzBBBDGcIIIIACCCCAD//Z"/>
          <p:cNvSpPr>
            <a:spLocks noChangeAspect="1" noChangeArrowheads="1"/>
          </p:cNvSpPr>
          <p:nvPr/>
        </p:nvSpPr>
        <p:spPr bwMode="auto">
          <a:xfrm>
            <a:off x="134938" y="-638175"/>
            <a:ext cx="1314450" cy="1314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A &amp; M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5638800"/>
            <a:ext cx="952333" cy="952333"/>
          </a:xfrm>
          <a:prstGeom prst="rect">
            <a:avLst/>
          </a:prstGeom>
        </p:spPr>
      </p:pic>
      <p:sp>
        <p:nvSpPr>
          <p:cNvPr id="1036" name="AutoShape 12" descr="data:image/jpg;base64,/9j/4AAQSkZJRgABAQAAAQABAAD/2wBDAAkGBwgHBgkIBwgKCgkLDRYPDQwMDRsUFRAWIB0iIiAdHx8kKDQsJCYxJx8fLT0tMTU3Ojo6Iys/RD84QzQ5Ojf/2wBDAQoKCg0MDRoPDxo3JR8lNzc3Nzc3Nzc3Nzc3Nzc3Nzc3Nzc3Nzc3Nzc3Nzc3Nzc3Nzc3Nzc3Nzc3Nzc3Nzc3Nzf/wAARCACDAMYDASIAAhEBAxEB/8QAGwAAAgMBAQEAAAAAAAAAAAAAAAUBBAYCAwf/xABGEAABAwMCAwYCBgYIBAcAAAABAgMEAAURITESQVEGEyJhcYGRsRQyocHR8BUWI0JS8SQzQ2JygpLhJTQ2okRTVFVzssP/xAAYAQEBAQEBAAAAAAAAAAAAAAAAAwIBBP/EAC8RAAIBAgMGBAYDAQAAAAAAAAABAgMREiExEyJBUXHwMmGh4QQzQoGR0SOxwfH/2gAMAwEAAhEDEQA/APkO25586M9Nx0zRyO22lQAQBjJz9tASBlWmdBvkj2+6pB8JGh10oHLO4BBH59a5IwNBzoCckY39fz6UAYPoaAT1oIztnrvtQEpzuo5zrrUDG2NeulG2RhWmm1GoUc7550BGBpt+NWIkSTLdLcRh19e5S0grIHXT4V4tjiUlO6iQlI3Faa+3Fy1zV2WAp2PDhngWWHO7W+4B4lqUNTqdBtpWJSaaitTcYpq70M0ppzvSyUOJczjgIIUD0xvTNrs5fHmwtu0TVA6glgj50yR2muJjpU5dHkg5Qh0MJMnAx4e8/h881RM1mYrici3CWrfjMpaj66ZxWHKp5d/g3hgcJ7NX1QwLRN8JxnuT8KqzrXPgAfT4UiODsXGyAffamb608Ce/t93cCcavPLwkdBiuol/ciLKYcuXFSo8JZdWJDJHRSVct64p1GMEBNHgTJDS3Y0V95tsZWttpSkp8yRpVbI5Z6jJp/N7R3X6TkXKUlxlR4O6V3TTf+FCRjHzFdX/gn2u33gNIZflOOsyEtp4UqWjhPGByJB1G1aU5JpSWplxi08L0M+noN+elGB6igEAjfSo3zjnrVSZODjHOjyxk+Z0oznPPAyakgeg9aA5SfFjmdvKuuoGcVBCs77DpQU7nnQEg51+VckYGvzxU6cjnNHQKBGufjQEHbc/Oiujv951ooCAANOHTmRRuAcAk7Y5+9G5BPWjb33wN6AMa5A5j8/KpHPY+ooJ0102phY4CLhP4H3izGZQp6Q4NVIQgZOB12A8zXJNRV2dSbdkTbrHNuDCpCA0zGSrhMiQ6lpvPTJ3PkM01TD7PM8SPo10nttaOy460IQSDrwpI1T6nzrzuspbv0eQmIw3b47Ibiwn3eIpRzVjTKjnPWqDX0x95n6ChyG3I0HdrPASM5I8scqjvSzbLbscksxo2qzyY4U/Zm4kFZ4RLjSFuOsHbKwo4V5jH4UvuNgUxFdmQJsa4xW1YdXG4gWtdOJJGQPPUV5vQpUdyc408FIZTh1R2Xnceup08qb9kW5PfNznFRG4LCjGmLefDfEyoapUDvpt6YrjbprFFjxO0kJ7Dbv0jcm21OFphsF597/y206qV9w8zUdopguN5lTgz3KZK+8QgnxAbZPQnGTV5Ibgdlro7FJUmZNTEQvGCWkZWcg66+HTTas+tSlqUVEqUevOtw3puXLIzLdjhJaQ44pLbYUtR0AA1OnSvbvZDSy2XXUFCiClKzgYPl7162h6S1NQYSA4t1Qb4CB4skADPLJI186vMpYuDzsaSnu5eP2T+ylabKxodBvzrTlZ5mVG6yFv0yWseOS+rA241VwpEhxovqQtxsHhUsnODyz9lN02RqGhyRcHkKYbTnhbJ8R2A/lXiZ8kQF9wwEMuLLeEJHAnIOg6kgElRztRTT8J1wf1Co8sqPpWibZNx7LfQ0Dgl28qlpSMHv2l44yP7ycDTpms3ufbP5FNezU1UK+29xSstd8EOJyPqK8Kh8D9lcqpuN+KOU2r25isYGx1PLWpJBOo051ZuMMwrhKiE/wBQ8trPLwqxVUEcyNq2ndXRlqzsRzwKAdPPqakaZzpjrUHbX0+6unAxpxHc8jU5GcigaDXGc5o6jHLY/nzoAGuxHtQMHcZO221Sdd8D3/GoHwB3oDoZGxOOmNaK4OTvty1ooCRoNd6lIyfTX1qMkk41I+t5VznPPHnQHWQDvj3+2tDcF/oSyt2xocMya2l2asboQdUNfer1xVLsxBRcL1FZkf1IX3rxzu2gFSvsGPeqt0mruNxkzXSSt5xSyDyzsOmwA9qlLenh5ZlFuxuW4sRy5tSJEmSQmMjhSpXLAOB6fbrXTIuF4DDbSUNNMeEHOEp+8nH5FLoi2UyEJlhao5V+0CSc4/JrUfpe3RWUpadBSkYShts/DUAfb/vybktFc1Cz1Ynmw5FpS248pMiPx8SkEkJUrlkff5Vfuq1x+zvDLQEzLjLEsMjIKGUpKUn/ADEnGeQr1tcxF3uCnpLf/D7eyqW40TnvCn6oVjqogY6Zqha0qv19XJuzxWygKlTHCf3E7j5JA86w2/q4Zv8Aw1ZLw8Tq6M/Quy1sjSFf0l99yWG8apaKQlJV0J4dvwpFnTX2p1fpbswmZIAS/NV3gSBo00nwoQOmn2CkhPEB9pJqtNNRz1JVLYsjtDi0E8BIOxAOPP7q0lllPT3Xps5baigcCVcCUAkniUdMZJ0ydzmsycYGmPLemcpC27bb3mggoKV5yAQFlWdfYDHpXZpPI7BtZmnW5GlNKYDrLnGnhwFjp/KslKuE11tMeS9oznQJSnxY4STgDJxpk5NeJekP4RkLJwlI4E58sYH8qsXxvguKwSCrgQVK6q4Rk/EVmEFF2Ozm5K5QTnGmnLXnXrEKEy2FLUEJS6klRBwkAg5PpXkdj6aV7Qg39JbDwy0o8K/IEYz7Zz7VSSyJrUads21tdqboXE8KXH1Oo55SrVJpKcnI0zv1Of54rSXll2XYmH3sGVbHfoUggbtnVo+f7wz6Vm9CdwRz151ii9xLlkbqLevzDX90ZI20zQSCdNM7CgfVxnHsKjONBVCZJPPGnXl+fz6CfPBx8/eg4yQr4GoJ89OVASoYwKCP72mc9PsoAG2fXNGRgZweeRQHQAKtU4oqdiRy3xRQHGDnUfCowcYxj1qf3TttRudhjyoB52eJYt98mZwpuD3Kc8i4sJ+QVSQ8xgADYdKcwVAdkbwcHxy4qDg/4zSXwg6AHHM/n7anT8UmUnlFIMnckDpU55DlzArknXyPntUkaA+WtUJjzss4ypdwgSJDMcTYa2kvOnCUrBChk8gcGrfDEYtzsC1rekNvrR9NuDiO7bDaTnhRncZ1yd8Y86zGBudOWRXSlqKQFKJ4dAM7a8qk6ed7lI1LK1hp2jKHZDLrCwtnuuBJScgEE6beYpSACTj4DejU6ZIyajXhGFDTrVIqysYbu7hjixsc8hr8qeWh6Mu1SkSn5yzHAWiNHQgBxvXjUpZSeEJOPjSUZI1J2q/abiq2SUPsqcafQTwOthJIBThSSlQIUkgnIP30aC1GdoftEi4NoRDn25ASS7JjSe+7tsbrUhSNQANSCBtpSKQ8qTIW64talKO6gAceeNNsU+m9qnZMV+OV4akKKn0RojEbvicE8akDiIyNudZxagpxSzhKlKzhOgTnlRc7B5KxBCQTkZ9q7aQXXkIScFSgN64z/CrSpOgAGunLnrXTiNYiax9LeebbXNhSY5jzGmVYWQDlKwD0OCD+NUVdnmZ6Vr7PzUTSNTFdHdSE/wCU6K9j7UiQpSDxIUUrGoUlRyPhVo3FxzhMhtLiwch4EocT58Q+8Go7NrOLK7RNWkiq4hbTqkOJUhxBwpCgQUnzB2rnXIOtPx2hamhtjtBFVPZAwh8KCZKBjksDxehFWQzagn/pq4llR/rVTMOjz4ccPtiu7SS1QVNS0Zl9ydDg7AbVAA3Gmw9K0CrLBuJ4LHOUH/8A0M9IbcPklX1VHy0pJJZejPuMyWnGXUK4VIcTgpPmDW4zUslqYlBxPMZzoc4PLnUgYOTtQCQDggj0HKo2OT5fn51oyA230oqc8Og+dFAGx3161GvXc8zRqORA8qDpqNMfZQDy0/teyd8a4cqbcjP67gBSkn/7Cke+PsJ50+7H4euEi2qUAm4xXI6f8eOJP/cPtpMxHfkO9xHZcceOR3bbZUon0H50qUd2Uk+pSSvFM8sbUYGxx8Kcq7PPx/FdpkW2gDPC+7xO+zacq+OKvwLRBdTmDbrxeOHXjS2IzRx0OCT9lJVoIKlLiZccQ1A02xiveLBlS1BMSJIeJ2DTSl/IfnNOk9n0XKWybOVriuvpaebcH7WIpSsELHMdFbaYODTxTqLhGk3G43G5ot65a2YcSI9wp4EjQ4OnSszrW8JpUrZyyRmx2YvHBxPw/o6SN5LqGtP8xBqDYUN6yLzZ2iNwJRWf+xJ9a0MFvs0qdHaVZlOIccCFOyZKllIPPA0/lU2KG7a41+R9FakSosxttBdYDhAydRp0wdKlKvNXvl39zsFTkrxzXfQQx7LbZLyYzPaGK5IdPC0hEd3hUo6JHEQAMnTWpTZI7MVhVymPxpLyC4IzcIuLSjiKQSeIYzwk4rSofc7QNyLRPQy066kqilLQb7p5OSPjqD8K84syfBtz95mOFN3uLgabUQOJtpvRRxyyRj4Vx1Jp24/v7fkRdJwx8O/MQKtlm1/p11zk5xbB6fx15rtdoHFm5zkDXHe2xQz8F/dW4sU2+TYNwfU9KcHcER1Af2mTtgYztvSdV9vyXyyuZILyV8JQUJUeLpjFcjUqOUknp5+xmVSnGKk08/L3M4/aIxiyX4d1YkKjtd6tosOtqxxAHHEMbqHPnXhAsk2fGMloMNsBfAlyQ+hoLVuUpKjqflW1urTUm+zU3BbjbZsSHHy2BxDDiVK06nGKpcEf6Gzc7rEZWlbfBbLZnLbTX8SupOfUnX00q8nHLV9+RSdOMd56Gdc7NXlI4k29x5OPrx1JeHT9wmlj7L0ZzgktrZXnGHElB+BrWj9XlqCnLM9FUf34cpWnoFeophFbVKBj2ftFcQ8Qe7i3FtLqFkDbJyB02rW2nHxLv1Jx2U3aMjEw46XWVZAL7jiWmUZxg81HnoMfGmMdDpecciznG2GfAuS4viCj/dT02+zrirUODKvbkiSxY2U9w8lLyIj3cOBRByAFZTyOcJzn3qnLt6Y7jDEoyYfAtRLVxZUhsbYHEnJPPJwNq3ji3Z6ncLWdiw29GuCG2rk06HFqIakpbKQrXwnOP9qurSLh3VovTmXfq2+5KGoPJtw80n4jNLWESbkp5clqZMYYWfDDby2nHPTl0qjIm+F+IgrejcWWi6fG2Rz8uYx06Vxwu7I6pW1KklhyLIdjvoUl5pRbUgjHCQcH768xofw0p32uPezoUpafHKgR3XSRglfDgn1PCDSTB120q0JYopkpxs7EE5wfvorrVOgwPiaK0ZI8huNBRgaZGcH/AHqdADnI025VyMEZBx16CgH/AGXWxEYn3V2MJD8AMrYSpwhIWpeATjfGhrSSGnmQtu8XhMML8S4NnZ4Sc6+NWOfU5rLWjw9nu0GdCURscv7StT2oaiEtz47/AH5mHwFvHAkICUq15nI3GNjvpXinnVSfH9IvKcoUcUV3cpNTrZbvFarSw2rbv5h75z1HIGomXW7OLQZsqQkjCkg5bHkQBgculXrcttmzIWzOiQZhfWXHlMB10oH8Iwcanfy3qne54nLjJS888Y7fAX3wAtw5JJIGg3xilNRdS2H83PNVlLZ4pT+yOe0M1yNGtN7aSG58lL7b7rWU96AOEFQ2J1z7DoKLu2IcG12zA/osVKnAB++54j77VZfgoubHZWIhZU0p97vuNOMYIUsegwRVWW4bvflq4gEyn8AkgBKSQBnp4RXKTV+l36uxSu3skr+K3uV58J2G60h3RTjKHRptxDQexz8KZXe+zLTPt93iKJj3BpCpTWAe8W34VDOMg4I2qx2udZklh1EiO46hbiCllYVhrOW842wND51RYgu33s6/b46kGRFkCQyFLx4FAhQGfPX4UclOEZzXk/ucpLY1pU4voed3jpiS2ZMJxSoj47+K9vp69QdPYZr1lSZXaS8MIS2A44A2hG4TplR+OT9nKobjOROxUNuS40XHpIkMI7ziKWlJzty135VPZ5SPpElkykRnHorjLTizspWAnHn866rbNz1cbq5icbVlTvlKzaPe33cSe3NtgW51Yt8XLCAlZ4XMJUVLPXJ+VLYGl1jYAP8ASUEf6xVvstYRar0bjMuEdpmBNXHUFAjjUEbg8vrfZVSKpKbkytakpbElJKlHAA485PtrXIKN5KOlinxN1gvzGa20vTO2Mx+UpTrbLsZtpagfAfEMZOd04AHWqt50h2UD/wBta0HvVy42+yoNzuM9EW4OyJhW0lmWQsIUOg2OnTnvUdrENR3bcywngaRDQEJ4iSE5OBnnU6MltI6/8RX4prZSs19up4uTI1q7Nw5KrbFluPynELLyTnAGmCDppXPaNtiBeFogs/Ru5CSFoWSeLAUDk7b7VVvja1djrWUIUUpmu5IB00q52uwb/LJ5JTjP+AVSnH+Xnr/aI1sqCaXL+mN50ducqVDjrZbnSm40woUeHjIQrjUNNOVImb3cYoLH0pMhkad27h1CvjnSmiM/rzbyMD/g/wD+SqU9nX48W6tOy1IQzwKCitJKRlBGvlrU6VsLur5J9/g38RfHHC7N5ElyyyHA8/AdgPgf8zbXOAg434Dp8DXtNtDt0uKLXPmh58hL0OeoAKfjn66VHckDxDOfqqGda9ZsHitL8yRHgNPNuISiRb3stPgk5yn90jTkKrSnljsgicleJNtmp+iuDdAOCR6Z19q1fJOL426dDVOUlPBPPiZvtDcUXO6vyGQUR04ajo/hbSMJHwGfU0tOhT1pv2taba7ST0NthtvvuIITsCpIUce5NKCM5z8OYr207YFbkTnfE7kpB2AJA0zRUADfhGu3ER86K2ZBPCMqOeLYYo1SMqx70YCjvjrRgj4a0Bouxzkd1+XbpTBcamt44g5w8JbCl8tTqB0pg5r2T7PkjTu3851/tKVdnXVQ7ZeJzKUfSWWWktOrSCUcaylRGdjjSnl6Q1b4dvtDbi3FQUK43CnhCivCtNeVeSXzlbn/AJ7orU+Q795nUOCDbWZLFqfukl15baWUucLaAkaKUQNd+ZFcX4No+gp7qMxI7j+kNRiClC+I4GQTk4PPJ1ryt8W7To/cREyVxgSo4Vwt5J1JJwDXoWrJbHUfpO5IkKQSoxIKe8z/AHSrYVhtRndu75K7ZCKc6eCMLaXeQ3Qf0b2ViyXGCZKg62ySrHdpdBOfXCft3pDbYCZjT7r8luNFjp43HlpKgnJwBj7vKmMe536ZHkPPWOOUOyVPpfuCw2034QlIAXjYA6+dUrpdESY5j3ntAy5HKhmHaImUHXOCs4HIczsKxT2kbpat9fQ9NShGWFt7qWhYtrPZ6bKMSPOkyZBbUpHGkMNqUP3cnXWrFpisWecJc+6WxtKGlgoTJCl6pIGg96Qz+08S58X6QtKJSG3lqjcb5bDTRxhshA1Ax13NUk39LJBiWW0MDkTHLh+KlGtulVkms8+nfoEqEWpJaD4y7FMtlpEm9JYcjxEMrbSwpagRnP4Vy092bacbWbxLcLakqymGQlWMGkg7V3cEBp5lgYx+xitJ09QnNCu1d/URm7SxpjCXMD4AYrSoVLWT9fY43RcsTWffmaBV2tUpm4syDOQl+4rktLaiFWUlASN8ef2VWK+zZICrpObVjH7SEdPXH3Un/WvtDnS8zdOjxHL+VR+tnaEam8TCf7znED65FFQqLJOy6+wlKlJ3kr99Rz3dgdQQz2jYSTph6MtOetOblMt18cFtiyYy5DDCFxpAWAh3QBaCTsdAQP8Aesf+tV2Vo69HfG37eIyv5poN+aXkTLHaXx5MFo8+aFD8+1clRm2pN5rTuyEdkouKWT1NPHjdprS2r6K1KbZzxKLRStJPoM0tcbm3W5ltxtbkx44wpHD5bY0AHlyqlEutobVxMxbrbl/xwZvEn/SsA/bTdN4cnMGI12vSll39m4bhF7t1CDvhYBBOM7kVzfi72V+dv1cxsIS3VJ25XHqv0QzIZvC5Lq3I7ardxoHE2pSUEHTHmdQfxrJ2+G7MlsxmClLq88PGcahJO+PKr8JlVutCoFytkt+AiQt5qdBWh0JyMAnGRt89qvdlmbcu8RpMC7R30IWeJp4d26MgjbnvyqcGqUZZ3fDkbr0pVpxVsvUQS4rkOU6w+ngcRjiGd+mDz0OnrTC+t/o7su5aZLiDcZUlDiYzZ41pSMfWA2On21zMdN1scO5KwqQ2TEkk81DVKj6j769J0lbls/WGK+ti525tLDh7tKkvJUeFJOeeDrVJSclFvg8+vAlSpqnVlHyy6Ge7Zg/rPccnIDoBz14E0lAzgcXtTvtmSrtTcSNCXQT5ngFJdSMAnXlmvVR+XHojVTxskE5ONOWhxRUA4Go58qKoYAeWvyoAPPfFG/nrvUkn89aAcWn/AKfv41/q4+3/AMta5yazcpTkyzWdMk4HHOuKu7jN4AGgOOLb18qxdovBtLUptMWPJEgIGHk8SUlKiQeHnqeenka8bndZ90UkzpS3uH6qTohA6JTsPYV5Z0XOTfeiLqcVFGjutzgrOLzeJV4cH/hYX7GMnyyd/UCliu0z8cFu0Q4VrR/Ew2FOe615PTbFI99evU7VAHPT2qkaEEs8++Rl1ZPQ9ZUmTMfDst9590jPE6srPxNeRI02z5UEZzknbmd6Bka9d8nlVbJZErsMcOMCoxpv786kb/u0AYIGhzyG9dBA0Gg9qnI2zvRyBB0xzoOp1OvWgJyCSfhzrkE5z0+2p0Jxy2oweWnSgJOg39TnNHLXA0O4qB4j8vz+eVQd9uu4oCdcZxtzNRpoQf8Aap23+GajYjoBQFmJLkQXg9DkOx3BqFtrKD74pn+nxMHDe7fGuAIx32Ay9/rTv7g0kAznrmoxj51lwi9TSm0bGxyY0Zx1PZ+5MoD+O9gXZsBLuNgFjwn3xXvf5jMaxTrfItEi2TJJbUEk8bDnCoHwK22zpt51iMcsZzy60ztt+uFvR3LLnHFWcqivJDjSv8qtPhXnn8Pd4ln7FY1VxRe7bxJDV/ky3GVJYkKSpp3HgX4Ug4PXQ6VnwAd/9q0Ny7QRp1skMpiOx5Dy0lSUPZYyCCVBJ1CiQeuh3rOjGxGQdemtWpYsCUloYq4cV4sEqKckJNFdDfCSAKKoTIGozz/nXJ3SfeiigOk/P8KMeNI5fzoooCUJCk5Plz86806ugH+LHrqPxNFFAAUfFr+8alJJ31oooCBsNBz5eldJ+sRyH40UUBAUeLHLTYULJG3T7qKKAnGp9T86FbUUUBDeyfz1rpOpyedFFAQfrD0/GuTyHp91FFAdjUDzSM+9cqPjPt8zRRQEn65HLxVKwEtZG+R99FFAcZPDvyHyrs7f5jRRQHTAyo5zt1ooooD/2Q=="/>
          <p:cNvSpPr>
            <a:spLocks noChangeAspect="1" noChangeArrowheads="1"/>
          </p:cNvSpPr>
          <p:nvPr/>
        </p:nvSpPr>
        <p:spPr bwMode="auto">
          <a:xfrm>
            <a:off x="134938" y="-477838"/>
            <a:ext cx="147637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Baylor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52400"/>
            <a:ext cx="1885714" cy="1247619"/>
          </a:xfrm>
          <a:prstGeom prst="rect">
            <a:avLst/>
          </a:prstGeom>
        </p:spPr>
      </p:pic>
      <p:pic>
        <p:nvPicPr>
          <p:cNvPr id="14" name="Picture 13" descr="sf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43200" y="0"/>
            <a:ext cx="1538845" cy="1504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Hudson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Hudson ISD</dc:creator>
  <cp:lastModifiedBy>Hudson ISD</cp:lastModifiedBy>
  <cp:revision>1</cp:revision>
  <dcterms:created xsi:type="dcterms:W3CDTF">2011-08-16T21:08:22Z</dcterms:created>
  <dcterms:modified xsi:type="dcterms:W3CDTF">2011-08-16T21:18:51Z</dcterms:modified>
</cp:coreProperties>
</file>